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handoutMasterIdLst>
    <p:handoutMasterId r:id="rId12"/>
  </p:handoutMasterIdLst>
  <p:sldIdLst>
    <p:sldId id="298" r:id="rId5"/>
    <p:sldId id="300" r:id="rId6"/>
    <p:sldId id="302" r:id="rId7"/>
    <p:sldId id="303" r:id="rId8"/>
    <p:sldId id="301" r:id="rId9"/>
    <p:sldId id="304" r:id="rId10"/>
    <p:sldId id="30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0" autoAdjust="0"/>
    <p:restoredTop sz="94619" autoAdjust="0"/>
  </p:normalViewPr>
  <p:slideViewPr>
    <p:cSldViewPr snapToGrid="0">
      <p:cViewPr>
        <p:scale>
          <a:sx n="92" d="100"/>
          <a:sy n="92" d="100"/>
        </p:scale>
        <p:origin x="120" y="1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7" d="100"/>
          <a:sy n="77" d="100"/>
        </p:scale>
        <p:origin x="2812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B18A86A-FDC8-5078-6E06-74FCEC7AF2B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174B2A-7A7C-EDA0-8150-D36EFA9682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23153B-6E44-4D75-BDF3-4CB6295E9E49}" type="datetimeFigureOut">
              <a:rPr lang="en-AU" smtClean="0"/>
              <a:t>6/09/2024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18ADF5-C36C-741F-0A54-4FE17D93F96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71BCD8-86A9-D599-D8ED-BC5F56587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93D4B6-86F0-4BE1-B00A-76EE7E9C095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83626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9/6/2024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9/6/2024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9/6/2024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9/6/2024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9/6/2024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9/6/2024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9/6/2024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9/6/2024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9/6/2024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9/6/2024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3"/>
            <a:ext cx="3425117" cy="2933227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Midterm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AYAN Krishna Paul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47697296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Table of Content 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266CDD0-3E96-40BD-8324-62D1DD8615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2348315"/>
              </p:ext>
            </p:extLst>
          </p:nvPr>
        </p:nvGraphicFramePr>
        <p:xfrm>
          <a:off x="1096963" y="2216879"/>
          <a:ext cx="10058400" cy="3167982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613018">
                <a:tc>
                  <a:txBody>
                    <a:bodyPr/>
                    <a:lstStyle/>
                    <a:p>
                      <a:r>
                        <a:rPr lang="en-US" sz="2400" b="0" cap="all" spc="150" dirty="0">
                          <a:solidFill>
                            <a:schemeClr val="lt1"/>
                          </a:solidFill>
                        </a:rPr>
                        <a:t>1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cap="all" spc="150" dirty="0">
                          <a:solidFill>
                            <a:schemeClr val="lt1"/>
                          </a:solidFill>
                        </a:rPr>
                        <a:t>2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cap="all" spc="150" dirty="0">
                          <a:solidFill>
                            <a:schemeClr val="lt1"/>
                          </a:solidFill>
                        </a:rPr>
                        <a:t>3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cap="all" spc="150" dirty="0">
                          <a:solidFill>
                            <a:schemeClr val="lt1"/>
                          </a:solidFill>
                        </a:rPr>
                        <a:t>4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pPr algn="ctr"/>
                      <a:r>
                        <a:rPr lang="en-GB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Background information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position and responsibilities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skills developed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Conclusion and Plan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Background information on the company</a:t>
                      </a:r>
                      <a:endParaRPr lang="en-US" sz="2000" cap="none" spc="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20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position and responsibilities in the internship</a:t>
                      </a:r>
                      <a:endParaRPr lang="en-US" sz="2000" cap="none" spc="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20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learned and the skills developed during the period</a:t>
                      </a:r>
                      <a:endParaRPr lang="en-US" sz="20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Conclusion and Plan for the 2nd half of the internship</a:t>
                      </a:r>
                      <a:endParaRPr lang="en-US" sz="2000" cap="none" spc="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20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2228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EA860-0C75-BACA-7675-62651E482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1800" dirty="0"/>
              <a:t>Background </a:t>
            </a:r>
            <a:br>
              <a:rPr lang="en-AU" sz="1800" dirty="0"/>
            </a:br>
            <a:r>
              <a:rPr lang="en-AU" sz="1800" dirty="0"/>
              <a:t>Information</a:t>
            </a:r>
            <a:br>
              <a:rPr lang="en-AU" sz="2000" dirty="0"/>
            </a:br>
            <a:r>
              <a:rPr lang="en-AU" sz="5400" dirty="0">
                <a:solidFill>
                  <a:srgbClr val="00B050"/>
                </a:solidFill>
              </a:rPr>
              <a:t>Domain</a:t>
            </a:r>
          </a:p>
        </p:txBody>
      </p:sp>
      <p:pic>
        <p:nvPicPr>
          <p:cNvPr id="6" name="Content Placeholder 5" descr="A green sign with white text&#10;&#10;Description automatically generated">
            <a:extLst>
              <a:ext uri="{FF2B5EF4-FFF2-40B4-BE49-F238E27FC236}">
                <a16:creationId xmlns:a16="http://schemas.microsoft.com/office/drawing/2014/main" id="{19864C4D-1CE6-C883-1AD6-468854FC2E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59413" y="1458716"/>
            <a:ext cx="5927725" cy="400248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457DC4-1F52-C627-70FA-341B20AE3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254622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Domain Group operates in the real estate and property industry.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B050"/>
                </a:solidFill>
              </a:rPr>
              <a:t>Domain.com.au </a:t>
            </a:r>
            <a:r>
              <a:rPr lang="en-GB" sz="1200" dirty="0"/>
              <a:t>is one of the largest real estate platforms in Australia, offering online listings for properties for sale, rent, or lease.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The company provides digital and print-based property listings, services, and information for both commercial and residential real estate markets in Australia.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Domain provides digital tools for property search, real estate research, and customer relationship management (CRM) systems for agents.</a:t>
            </a:r>
            <a:endParaRPr lang="en-AU" sz="1200" dirty="0"/>
          </a:p>
        </p:txBody>
      </p:sp>
    </p:spTree>
    <p:extLst>
      <p:ext uri="{BB962C8B-B14F-4D97-AF65-F5344CB8AC3E}">
        <p14:creationId xmlns:p14="http://schemas.microsoft.com/office/powerpoint/2010/main" val="2291925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452CCBDB-6919-887F-AAD1-876D190E6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15664"/>
          </a:xfrm>
        </p:spPr>
        <p:txBody>
          <a:bodyPr>
            <a:normAutofit/>
          </a:bodyPr>
          <a:lstStyle/>
          <a:p>
            <a:r>
              <a:rPr lang="en-US" sz="3600" dirty="0"/>
              <a:t>Position and responsibilities 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A66AB9F0-7638-5A45-793B-A4D4AC36D9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06426"/>
          </a:xfrm>
        </p:spPr>
        <p:txBody>
          <a:bodyPr>
            <a:normAutofit fontScale="62500" lnSpcReduction="20000"/>
          </a:bodyPr>
          <a:lstStyle/>
          <a:p>
            <a:r>
              <a:rPr lang="en-US" sz="2800" b="1" dirty="0"/>
              <a:t>Data engineering Intern</a:t>
            </a:r>
          </a:p>
        </p:txBody>
      </p:sp>
      <p:pic>
        <p:nvPicPr>
          <p:cNvPr id="6" name="Content Placeholder 5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54A3A43A-34DF-FD90-F517-0C6EAB996D0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6012" r="-3" b="-3"/>
          <a:stretch/>
        </p:blipFill>
        <p:spPr>
          <a:xfrm>
            <a:off x="1097280" y="2958274"/>
            <a:ext cx="4189740" cy="2910821"/>
          </a:xfrm>
          <a:noFill/>
        </p:spPr>
      </p:pic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310613F8-F774-7C31-A65A-C85DD4C467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465774" y="2057400"/>
            <a:ext cx="5277394" cy="273289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Responsibilities</a:t>
            </a:r>
          </a:p>
        </p:txBody>
      </p:sp>
      <p:sp>
        <p:nvSpPr>
          <p:cNvPr id="24" name="Content Placeholder 5">
            <a:extLst>
              <a:ext uri="{FF2B5EF4-FFF2-40B4-BE49-F238E27FC236}">
                <a16:creationId xmlns:a16="http://schemas.microsoft.com/office/drawing/2014/main" id="{A5D041A7-1665-0283-6DB3-665BB54360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465774" y="2550695"/>
            <a:ext cx="5689906" cy="3609473"/>
          </a:xfrm>
        </p:spPr>
        <p:txBody>
          <a:bodyPr>
            <a:noAutofit/>
          </a:bodyPr>
          <a:lstStyle/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GB" sz="1400" b="1" dirty="0"/>
              <a:t>Data Analysis and Management</a:t>
            </a:r>
            <a:r>
              <a:rPr lang="en-GB" sz="1400" dirty="0"/>
              <a:t>: Conducting in-depth data analysis to identify discrepancies and patterns across multiple data sources.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GB" sz="1400" b="1" dirty="0"/>
              <a:t>Unit Testing and Quality Assurance</a:t>
            </a:r>
            <a:r>
              <a:rPr lang="en-GB" sz="1400" dirty="0"/>
              <a:t>: Developing and implementing unit tests for data models in DBT Cloud to ensure data accuracy and reliability.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GB" sz="1400" b="1" dirty="0"/>
              <a:t>Data Visualization and Reporting</a:t>
            </a:r>
            <a:r>
              <a:rPr lang="en-GB" sz="1400" dirty="0"/>
              <a:t>: Creating insightful visualizations using tools like </a:t>
            </a:r>
            <a:r>
              <a:rPr lang="en-GB" sz="1400" dirty="0" err="1"/>
              <a:t>Snowsight</a:t>
            </a:r>
            <a:r>
              <a:rPr lang="en-GB" sz="1400" dirty="0"/>
              <a:t> to represent complex data trends and facilitate decision-making.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GB" sz="1400" b="1" dirty="0"/>
              <a:t>Collaboration and Communication</a:t>
            </a:r>
            <a:r>
              <a:rPr lang="en-GB" sz="1400" dirty="0"/>
              <a:t>: Engaging with team members across departments to align on data practices and standards.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GB" sz="1400" b="1" dirty="0"/>
              <a:t>Documentation and Standardization</a:t>
            </a:r>
            <a:r>
              <a:rPr lang="en-GB" sz="1400" dirty="0"/>
              <a:t>: Maintaining and updating project documentation to ensure clarity and consistency across team members.</a:t>
            </a:r>
          </a:p>
        </p:txBody>
      </p:sp>
    </p:spTree>
    <p:extLst>
      <p:ext uri="{BB962C8B-B14F-4D97-AF65-F5344CB8AC3E}">
        <p14:creationId xmlns:p14="http://schemas.microsoft.com/office/powerpoint/2010/main" val="4240957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6562BBCD-254A-B53F-7FC3-CAE61125F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82694"/>
            <a:ext cx="10058400" cy="1450757"/>
          </a:xfrm>
        </p:spPr>
        <p:txBody>
          <a:bodyPr>
            <a:normAutofit/>
          </a:bodyPr>
          <a:lstStyle/>
          <a:p>
            <a:r>
              <a:rPr lang="en-US" sz="3200" dirty="0"/>
              <a:t>Learned &amp; Skills developed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DAB0F2A4-87F6-825A-8F18-315022DD5E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Tools 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C03F930-1C73-3B0B-E385-4554F0CC2A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>
            <a:normAutofit lnSpcReduction="10000"/>
          </a:bodyPr>
          <a:lstStyle/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 Snowflake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err="1"/>
              <a:t>dbt</a:t>
            </a:r>
            <a:r>
              <a:rPr lang="en-US" dirty="0"/>
              <a:t> Cloud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 Alation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 Confluence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 Slack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 Git/</a:t>
            </a:r>
            <a:r>
              <a:rPr lang="en-US" dirty="0" err="1"/>
              <a:t>github</a:t>
            </a:r>
            <a:endParaRPr lang="en-US" dirty="0"/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5CB724AE-2F67-A192-4A23-41E5053BDF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38329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Skills developed</a:t>
            </a:r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B40287B8-95D0-8E12-31EC-9909469B7C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5944" y="2440693"/>
            <a:ext cx="4639736" cy="342840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Snowflake:</a:t>
            </a:r>
          </a:p>
          <a:p>
            <a:pPr marL="0" indent="0">
              <a:buNone/>
            </a:pPr>
            <a:r>
              <a:rPr lang="en-US" dirty="0"/>
              <a:t>Developed expertise in managing and querying large datasets using Snowflake’s data warehousing capabilities, enhancing data retrieval and analysis.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753603-0286-28F1-A3A2-B576675BD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9117" y="4124631"/>
            <a:ext cx="5073911" cy="201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355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A4C54B11-C842-D3FB-F1A0-37A8A2EE4A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98472" y="165310"/>
            <a:ext cx="5283472" cy="2101958"/>
          </a:xfrm>
        </p:spPr>
      </p:pic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4A903D64-5C3E-225F-3520-753C0F680A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254382"/>
            <a:ext cx="3517567" cy="6438308"/>
          </a:xfrm>
        </p:spPr>
        <p:txBody>
          <a:bodyPr>
            <a:normAutofit fontScale="77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DBT Cloud:</a:t>
            </a:r>
          </a:p>
          <a:p>
            <a:r>
              <a:rPr lang="en-GB" dirty="0"/>
              <a:t>Data </a:t>
            </a:r>
            <a:r>
              <a:rPr lang="en-GB" dirty="0" err="1"/>
              <a:t>Modeling</a:t>
            </a:r>
            <a:r>
              <a:rPr lang="en-GB" dirty="0"/>
              <a:t>: Enhanced skills in building and maintaining scalable and manageable data models using DBT Cloud.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Alation:</a:t>
            </a:r>
          </a:p>
          <a:p>
            <a:r>
              <a:rPr lang="en-GB" dirty="0"/>
              <a:t>Data Governance: Gained insights into best practices for data governance, contributing to improved data usage and compliance within the company.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Confluence:</a:t>
            </a:r>
          </a:p>
          <a:p>
            <a:r>
              <a:rPr lang="en-GB" dirty="0"/>
              <a:t>Documentation: Developed strong documentation skills, using Confluence to create, manage, and share project documentation and insights, thereby enhancing team collaboration and knowledge sharing.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Slack:</a:t>
            </a:r>
          </a:p>
          <a:p>
            <a:r>
              <a:rPr lang="en-GB" dirty="0"/>
              <a:t>Communication: Improved communication skills, using Slack for real-time messaging, information sharing, and collaboration among team members.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Git/GitHub:</a:t>
            </a:r>
          </a:p>
          <a:p>
            <a:r>
              <a:rPr lang="en-GB" dirty="0"/>
              <a:t>Version Control: Mastered the use of Git/GitHub for source code management.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0B7C39-398E-EFD4-0F36-79BF285EF7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705692"/>
            <a:ext cx="4985944" cy="11303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31F734-9B26-0EAC-D97E-B1FAD640AD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5812" y="3994922"/>
            <a:ext cx="5226319" cy="154948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7A8F2EB-94A5-9A7A-9180-603573DADC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5360719"/>
            <a:ext cx="5106131" cy="1331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618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1682894-A0D1-0E3F-45D1-3D0661230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en-US"/>
              <a:t>Conclusion and Plan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654B1BDC-F6FB-BB1C-022D-CA1876379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491836"/>
          </a:xfrm>
        </p:spPr>
        <p:txBody>
          <a:bodyPr/>
          <a:lstStyle/>
          <a:p>
            <a:r>
              <a:rPr lang="en-US" dirty="0"/>
              <a:t>plan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299D0DBA-4A44-07B7-67AD-8EBB0A72F2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2793682"/>
            <a:ext cx="4639736" cy="3075413"/>
          </a:xfrm>
        </p:spPr>
        <p:txBody>
          <a:bodyPr>
            <a:normAutofit fontScale="925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Supporting the Team Members with their JIRA ticket’s problem-solving.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 Continue to perform in-depth data analysis.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 Deep Dive into the project ‘Single View of Property’.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 Maintaining </a:t>
            </a:r>
            <a:r>
              <a:rPr lang="en-AU"/>
              <a:t>Contribution to </a:t>
            </a:r>
            <a:r>
              <a:rPr lang="en-AU" dirty="0"/>
              <a:t>the project and Collaboration with the team members.</a:t>
            </a: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B4447782-2CB8-E8B7-8DA5-5C96053907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443345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43EAC660-94A4-C4ED-53D4-846AD42FC3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5944" y="2701637"/>
            <a:ext cx="4639736" cy="3167458"/>
          </a:xfrm>
        </p:spPr>
        <p:txBody>
          <a:bodyPr>
            <a:normAutofit fontScale="92500"/>
          </a:bodyPr>
          <a:lstStyle/>
          <a:p>
            <a:r>
              <a:rPr lang="en-GB" dirty="0"/>
              <a:t>The first half of the internship has been a period of significant growth and learning, with extensive development in data management, visualization, and team collaboration. Utilizing tools like Snowflake, DBT Cloud, and GitHub, I have enhanced my skills in data analysis, automated testing, and documentation. This phase has laid a solid foundation in both technical abilities and understanding of the company's data infrastructure.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02000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F5B7AB07-F859-4656-A1C1-DAFCFA0ACA4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957789-34B8-480C-AF9B-3EB54B9E5C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{4A29AAD3-000A-4430-885E-37CEB058157D}tf22712842_win32</Template>
  <TotalTime>90</TotalTime>
  <Words>537</Words>
  <Application>Microsoft Office PowerPoint</Application>
  <PresentationFormat>Widescreen</PresentationFormat>
  <Paragraphs>58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Aptos</vt:lpstr>
      <vt:lpstr>Arial</vt:lpstr>
      <vt:lpstr>Bookman Old Style</vt:lpstr>
      <vt:lpstr>Calibri</vt:lpstr>
      <vt:lpstr>Franklin Gothic Book</vt:lpstr>
      <vt:lpstr>Wingdings</vt:lpstr>
      <vt:lpstr>Custom</vt:lpstr>
      <vt:lpstr>Midterm Presentation</vt:lpstr>
      <vt:lpstr>Table of Content </vt:lpstr>
      <vt:lpstr>Background  Information Domain</vt:lpstr>
      <vt:lpstr>Position and responsibilities </vt:lpstr>
      <vt:lpstr>Learned &amp; Skills developed</vt:lpstr>
      <vt:lpstr>PowerPoint Presentation</vt:lpstr>
      <vt:lpstr>Conclusion and Plan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Ayan Krishna Paul</dc:creator>
  <cp:lastModifiedBy>Ayan Krishna Paul</cp:lastModifiedBy>
  <cp:revision>19</cp:revision>
  <dcterms:created xsi:type="dcterms:W3CDTF">2024-09-05T18:38:20Z</dcterms:created>
  <dcterms:modified xsi:type="dcterms:W3CDTF">2024-09-05T20:23:46Z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